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75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0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7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2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4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3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5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6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6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91D47B0-9353-4368-8FA3-32B0C04CD42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4030A23-EEAA-4F49-9002-81B08DE5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75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Colonization Vocabulary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– South American 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Viceroy</a:t>
            </a:r>
          </a:p>
          <a:p>
            <a:r>
              <a:rPr lang="en-US" sz="2400" dirty="0" err="1" smtClean="0"/>
              <a:t>Bandeirantes</a:t>
            </a:r>
            <a:endParaRPr lang="en-US" sz="2400" dirty="0" smtClean="0"/>
          </a:p>
          <a:p>
            <a:r>
              <a:rPr lang="en-US" sz="2400" dirty="0" err="1" smtClean="0"/>
              <a:t>Peninsulares</a:t>
            </a:r>
            <a:endParaRPr lang="en-US" sz="2400" dirty="0" smtClean="0"/>
          </a:p>
          <a:p>
            <a:r>
              <a:rPr lang="en-US" sz="2400" dirty="0" smtClean="0"/>
              <a:t>Mestizos</a:t>
            </a:r>
          </a:p>
          <a:p>
            <a:r>
              <a:rPr lang="en-US" sz="2400" dirty="0" smtClean="0"/>
              <a:t>Immunity</a:t>
            </a:r>
          </a:p>
          <a:p>
            <a:r>
              <a:rPr lang="en-US" sz="2400" dirty="0" smtClean="0"/>
              <a:t>Alliances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Privateers</a:t>
            </a:r>
          </a:p>
          <a:p>
            <a:r>
              <a:rPr lang="en-US" sz="2400" dirty="0" err="1" smtClean="0"/>
              <a:t>Encomiendas</a:t>
            </a:r>
            <a:endParaRPr lang="en-US" sz="2400" dirty="0" smtClean="0"/>
          </a:p>
          <a:p>
            <a:r>
              <a:rPr lang="en-US" sz="2400" dirty="0" smtClean="0"/>
              <a:t>Peons</a:t>
            </a:r>
          </a:p>
          <a:p>
            <a:r>
              <a:rPr lang="en-US" sz="2400" dirty="0" smtClean="0"/>
              <a:t>Creoles</a:t>
            </a:r>
          </a:p>
          <a:p>
            <a:r>
              <a:rPr lang="en-US" sz="2400" dirty="0" smtClean="0"/>
              <a:t>Mulattoes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66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55</TotalTime>
  <Words>19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Quotable</vt:lpstr>
      <vt:lpstr>Colonization Vocabulary </vt:lpstr>
      <vt:lpstr>Part 1 – South American Colonization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Colonization Vocabulary</dc:title>
  <dc:creator>User</dc:creator>
  <cp:lastModifiedBy>User</cp:lastModifiedBy>
  <cp:revision>3</cp:revision>
  <dcterms:created xsi:type="dcterms:W3CDTF">2020-01-23T14:13:16Z</dcterms:created>
  <dcterms:modified xsi:type="dcterms:W3CDTF">2020-01-27T14:02:53Z</dcterms:modified>
</cp:coreProperties>
</file>